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62" r:id="rId3"/>
    <p:sldId id="258" r:id="rId4"/>
    <p:sldId id="259" r:id="rId5"/>
    <p:sldId id="263" r:id="rId6"/>
    <p:sldId id="257" r:id="rId7"/>
    <p:sldId id="264" r:id="rId8"/>
    <p:sldId id="265" r:id="rId9"/>
    <p:sldId id="272" r:id="rId10"/>
    <p:sldId id="266" r:id="rId11"/>
    <p:sldId id="267" r:id="rId12"/>
    <p:sldId id="271" r:id="rId13"/>
    <p:sldId id="273" r:id="rId14"/>
    <p:sldId id="274" r:id="rId15"/>
    <p:sldId id="275" r:id="rId16"/>
    <p:sldId id="277" r:id="rId17"/>
    <p:sldId id="276" r:id="rId18"/>
    <p:sldId id="278" r:id="rId19"/>
    <p:sldId id="279" r:id="rId20"/>
    <p:sldId id="280" r:id="rId21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66"/>
  </p:normalViewPr>
  <p:slideViewPr>
    <p:cSldViewPr snapToGrid="0" snapToObjects="1">
      <p:cViewPr>
        <p:scale>
          <a:sx n="103" d="100"/>
          <a:sy n="103" d="100"/>
        </p:scale>
        <p:origin x="2072" y="-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7447-5733-E043-94ED-94FC2731A6D6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71F26-5243-774F-93BE-EF0DEA625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71F26-5243-774F-93BE-EF0DEA625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14E9-61BE-904F-B70F-0413A6B82389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50FD-5A79-FA46-91FC-6CC220901670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03C0-03B7-0043-AE70-BF9DFFCE6F8E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5D25-F8CB-F04F-84C1-ADA07CBD3FB6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66EE-237F-BF4D-A6B0-263324E4DC58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2351-0658-3344-B37D-56979C2767F0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6471-96BA-4441-9D76-7BD71E9413D9}" type="datetime1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6990-EB5A-7441-8FB8-60EB472F92E0}" type="datetime1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C65B-503C-1B46-A50D-33D357388398}" type="datetime1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9926D-DD21-344C-B3E8-F683855CB7D8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47FD-14AF-1548-B5AF-81BCAC7C4B59}" type="datetime1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1A4F-4E40-F74B-9158-272A821889D1}" type="datetime1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D1721-970C-DE44-902C-9B8479A14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struction-logo-desig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2932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9480368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2522"/>
            <a:ext cx="6858000" cy="69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4048" y="1566366"/>
            <a:ext cx="3182112" cy="40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(REVIT)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10" name="Picture 9" descr="3D View 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1344"/>
            <a:ext cx="6858000" cy="4053468"/>
          </a:xfrm>
          <a:prstGeom prst="rect">
            <a:avLst/>
          </a:prstGeom>
        </p:spPr>
      </p:pic>
      <p:pic>
        <p:nvPicPr>
          <p:cNvPr id="11" name="Picture 10" descr="playgrou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311"/>
            <a:ext cx="6858000" cy="38785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4048" y="1566366"/>
            <a:ext cx="3182112" cy="40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(REVIT)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3" name="Picture 2" descr="3D View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75104"/>
            <a:ext cx="6858000" cy="4208780"/>
          </a:xfrm>
          <a:prstGeom prst="rect">
            <a:avLst/>
          </a:prstGeom>
        </p:spPr>
      </p:pic>
      <p:pic>
        <p:nvPicPr>
          <p:cNvPr id="8" name="Picture 7" descr="3D View 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4432"/>
            <a:ext cx="6857999" cy="40172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820007"/>
            <a:ext cx="558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(REVIT) – Level View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3" name="Picture 2" descr="fr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990"/>
            <a:ext cx="6858000" cy="29354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6936" y="5423050"/>
            <a:ext cx="99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Front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8" name="Picture 7" descr="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0604"/>
            <a:ext cx="6871716" cy="28209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1800" y="9321804"/>
            <a:ext cx="99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Back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820007"/>
            <a:ext cx="558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(REVIT) – Level View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0652" y="5975084"/>
            <a:ext cx="996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Side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1967" y="9948642"/>
            <a:ext cx="281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Single 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Building Front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9" name="Picture 8" descr="s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591"/>
            <a:ext cx="6858000" cy="3568568"/>
          </a:xfrm>
          <a:prstGeom prst="rect">
            <a:avLst/>
          </a:prstGeom>
        </p:spPr>
      </p:pic>
      <p:pic>
        <p:nvPicPr>
          <p:cNvPr id="11" name="Picture 10" descr="single_building_fr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3585"/>
            <a:ext cx="6858000" cy="31167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12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820007"/>
            <a:ext cx="595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(REVIT) – Sample Floor Plan</a:t>
            </a:r>
          </a:p>
        </p:txBody>
      </p:sp>
      <p:pic>
        <p:nvPicPr>
          <p:cNvPr id="3" name="Picture 2" descr="overview of fl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175"/>
            <a:ext cx="6858000" cy="28901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888" y="5800560"/>
            <a:ext cx="595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autoCAD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) – Sample Floor Plan</a:t>
            </a:r>
          </a:p>
        </p:txBody>
      </p:sp>
      <p:pic>
        <p:nvPicPr>
          <p:cNvPr id="8" name="Picture 7" descr="floor_plan_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9215"/>
            <a:ext cx="6858000" cy="33065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Unit-4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565623"/>
            <a:ext cx="203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4 (REVIT)</a:t>
            </a:r>
          </a:p>
        </p:txBody>
      </p:sp>
      <p:pic>
        <p:nvPicPr>
          <p:cNvPr id="7" name="Picture 6" descr="unit4_c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244"/>
            <a:ext cx="6858000" cy="3866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888" y="5639375"/>
            <a:ext cx="255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4 (AutoCAD)</a:t>
            </a:r>
          </a:p>
        </p:txBody>
      </p:sp>
      <p:pic>
        <p:nvPicPr>
          <p:cNvPr id="9" name="Picture 8" descr="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90"/>
            <a:ext cx="6858000" cy="35392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Unit-4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565623"/>
            <a:ext cx="317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4 –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L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iving room</a:t>
            </a:r>
          </a:p>
        </p:txBody>
      </p:sp>
      <p:pic>
        <p:nvPicPr>
          <p:cNvPr id="3" name="Picture 2" descr="living_r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0" y="1965733"/>
            <a:ext cx="5484259" cy="3544883"/>
          </a:xfrm>
          <a:prstGeom prst="rect">
            <a:avLst/>
          </a:prstGeom>
        </p:spPr>
      </p:pic>
      <p:pic>
        <p:nvPicPr>
          <p:cNvPr id="8" name="Picture 7" descr="kitch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0" y="6057386"/>
            <a:ext cx="5462325" cy="4088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5064" y="5600505"/>
            <a:ext cx="317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4 – Kitchen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Unit List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565623"/>
            <a:ext cx="203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6888" y="5973787"/>
            <a:ext cx="255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2</a:t>
            </a:r>
          </a:p>
        </p:txBody>
      </p:sp>
      <p:pic>
        <p:nvPicPr>
          <p:cNvPr id="3" name="Picture 2" descr="uni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2222509"/>
            <a:ext cx="4843018" cy="3121476"/>
          </a:xfrm>
          <a:prstGeom prst="rect">
            <a:avLst/>
          </a:prstGeom>
        </p:spPr>
      </p:pic>
      <p:pic>
        <p:nvPicPr>
          <p:cNvPr id="8" name="Picture 7" descr="uni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6514105"/>
            <a:ext cx="4887531" cy="33918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Unit List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565623"/>
            <a:ext cx="203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6888" y="5973787"/>
            <a:ext cx="255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4</a:t>
            </a:r>
          </a:p>
        </p:txBody>
      </p:sp>
      <p:pic>
        <p:nvPicPr>
          <p:cNvPr id="7" name="Picture 6" descr="uni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4" y="2222509"/>
            <a:ext cx="4654389" cy="2963813"/>
          </a:xfrm>
          <a:prstGeom prst="rect">
            <a:avLst/>
          </a:prstGeom>
        </p:spPr>
      </p:pic>
      <p:pic>
        <p:nvPicPr>
          <p:cNvPr id="9" name="Picture 8" descr="uni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3" y="6495169"/>
            <a:ext cx="4654389" cy="34970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Unit List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565623"/>
            <a:ext cx="203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6888" y="5973787"/>
            <a:ext cx="255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6</a:t>
            </a:r>
          </a:p>
        </p:txBody>
      </p:sp>
      <p:pic>
        <p:nvPicPr>
          <p:cNvPr id="3" name="Picture 2" descr="unit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5" y="2062421"/>
            <a:ext cx="4220257" cy="3515419"/>
          </a:xfrm>
          <a:prstGeom prst="rect">
            <a:avLst/>
          </a:prstGeom>
        </p:spPr>
      </p:pic>
      <p:pic>
        <p:nvPicPr>
          <p:cNvPr id="8" name="Picture 7" descr="uni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4" y="6424638"/>
            <a:ext cx="4357833" cy="41006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08847"/>
            <a:ext cx="6858000" cy="85971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algn="ctr">
              <a:lnSpc>
                <a:spcPct val="150000"/>
              </a:lnSpc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algn="ctr"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Table of Content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1248" y="1867938"/>
            <a:ext cx="3986784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Company Information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Office Location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About US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Project Portfolio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Project Information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Team &amp; Task Division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Project Statement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Project Details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Unit-4 Details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Units List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Supplemental Information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Appendix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6" name="Picture 5" descr="Screen Shot 2015-04-23 at 9.14.57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Conclusion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7" name="Picture 6" descr="construction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847"/>
            <a:ext cx="6858000" cy="41775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2924" y="9451026"/>
            <a:ext cx="532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Catalyst           is always your reliable friend.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2748" y="7156871"/>
            <a:ext cx="252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Skia" charset="0"/>
                <a:ea typeface="Skia" charset="0"/>
                <a:cs typeface="Skia" charset="0"/>
              </a:rPr>
              <a:t>Thank  you!</a:t>
            </a:r>
            <a:endParaRPr lang="en-US" sz="3200" dirty="0"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  <p:pic>
        <p:nvPicPr>
          <p:cNvPr id="11" name="Picture 10" descr="Screen Shot 2015-04-23 at 9.14.5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68" y="9408178"/>
            <a:ext cx="680127" cy="4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TEQLoca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t="1988" r="1176" b="3050"/>
          <a:stretch/>
        </p:blipFill>
        <p:spPr>
          <a:xfrm>
            <a:off x="0" y="1308847"/>
            <a:ext cx="6858000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Locations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71247"/>
            <a:ext cx="6858000" cy="46347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9" y="6157463"/>
            <a:ext cx="2094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Chicago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Montreal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London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Cork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Belfast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4876" y="6157463"/>
            <a:ext cx="2094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Tokyo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Hong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K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ong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Shanghai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S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eoul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Mumbai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About Us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223247"/>
            <a:ext cx="6858000" cy="85971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8" name="Picture 7" descr="GetSharepointImag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847"/>
            <a:ext cx="6858000" cy="21186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456" y="4034655"/>
            <a:ext cx="6473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kia" charset="0"/>
                <a:ea typeface="Skia" charset="0"/>
                <a:cs typeface="Skia" charset="0"/>
              </a:rPr>
              <a:t>Catalyst </a:t>
            </a:r>
            <a:r>
              <a:rPr lang="en-US" sz="2000" dirty="0">
                <a:latin typeface="Skia" charset="0"/>
                <a:ea typeface="Skia" charset="0"/>
                <a:cs typeface="Skia" charset="0"/>
              </a:rPr>
              <a:t>is a North America-based, international construction services company and is a leading builder in diverse and numerous market segments. The company has earned recognition for undertaking large, complex projects, fostering innovation, embracing emerging technologies, and making a difference for their clients, employees and community. </a:t>
            </a:r>
            <a:br>
              <a:rPr lang="en-US" sz="2000" dirty="0">
                <a:latin typeface="Skia" charset="0"/>
                <a:ea typeface="Skia" charset="0"/>
                <a:cs typeface="Skia" charset="0"/>
              </a:rPr>
            </a:br>
            <a:r>
              <a:rPr lang="en-US" sz="2000" dirty="0">
                <a:latin typeface="Skia" charset="0"/>
                <a:ea typeface="Skia" charset="0"/>
                <a:cs typeface="Skia" charset="0"/>
              </a:rPr>
              <a:t/>
            </a:r>
            <a:br>
              <a:rPr lang="en-US" sz="2000" dirty="0">
                <a:latin typeface="Skia" charset="0"/>
                <a:ea typeface="Skia" charset="0"/>
                <a:cs typeface="Skia" charset="0"/>
              </a:rPr>
            </a:br>
            <a:r>
              <a:rPr lang="en-US" sz="2000" dirty="0">
                <a:latin typeface="Skia" charset="0"/>
                <a:ea typeface="Skia" charset="0"/>
                <a:cs typeface="Skia" charset="0"/>
              </a:rPr>
              <a:t>With a staff of  5,200 employees who work on more than 1,500 projects each year, we offer clients the accessibility and support of a local firm with the stability and resources of a multi-national organization. </a:t>
            </a:r>
            <a:endParaRPr lang="en-US" sz="2000" dirty="0" smtClean="0">
              <a:latin typeface="Skia" charset="0"/>
              <a:ea typeface="Skia" charset="0"/>
              <a:cs typeface="Skia" charset="0"/>
            </a:endParaRPr>
          </a:p>
          <a:p>
            <a:r>
              <a:rPr lang="en-US" sz="2000" dirty="0">
                <a:latin typeface="Skia" charset="0"/>
                <a:ea typeface="Skia" charset="0"/>
                <a:cs typeface="Skia" charset="0"/>
              </a:rPr>
              <a:t> </a:t>
            </a:r>
            <a:r>
              <a:rPr lang="en-US" sz="2000" dirty="0" smtClean="0">
                <a:latin typeface="Skia" charset="0"/>
                <a:ea typeface="Skia" charset="0"/>
                <a:cs typeface="Skia" charset="0"/>
              </a:rPr>
              <a:t/>
            </a:r>
            <a:br>
              <a:rPr lang="en-US" sz="2000" dirty="0" smtClean="0">
                <a:latin typeface="Skia" charset="0"/>
                <a:ea typeface="Skia" charset="0"/>
                <a:cs typeface="Skia" charset="0"/>
              </a:rPr>
            </a:br>
            <a:r>
              <a:rPr lang="en-US" sz="2000" dirty="0" smtClean="0">
                <a:latin typeface="Skia" charset="0"/>
                <a:ea typeface="Skia" charset="0"/>
                <a:cs typeface="Skia" charset="0"/>
              </a:rPr>
              <a:t/>
            </a:r>
            <a:br>
              <a:rPr lang="en-US" sz="2000" dirty="0" smtClean="0">
                <a:latin typeface="Skia" charset="0"/>
                <a:ea typeface="Skia" charset="0"/>
                <a:cs typeface="Skia" charset="0"/>
              </a:rPr>
            </a:br>
            <a:r>
              <a:rPr lang="en-US" sz="2000" b="1" dirty="0">
                <a:latin typeface="Skia" charset="0"/>
                <a:ea typeface="Skia" charset="0"/>
                <a:cs typeface="Skia" charset="0"/>
              </a:rPr>
              <a:t>OUR VISION </a:t>
            </a:r>
            <a:r>
              <a:rPr lang="en-US" sz="2000" dirty="0">
                <a:latin typeface="Skia" charset="0"/>
                <a:ea typeface="Skia" charset="0"/>
                <a:cs typeface="Skia" charset="0"/>
              </a:rPr>
              <a:t/>
            </a:r>
            <a:br>
              <a:rPr lang="en-US" sz="2000" dirty="0">
                <a:latin typeface="Skia" charset="0"/>
                <a:ea typeface="Skia" charset="0"/>
                <a:cs typeface="Skia" charset="0"/>
              </a:rPr>
            </a:br>
            <a:r>
              <a:rPr lang="en-US" sz="2000" dirty="0">
                <a:latin typeface="Skia" charset="0"/>
                <a:ea typeface="Skia" charset="0"/>
                <a:cs typeface="Skia" charset="0"/>
              </a:rPr>
              <a:t>To be the highest value provider of global construction services and technical expertise.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Portfolio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5115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2" name="Picture 1" descr="Screen Shot 2015-04-23 at 8.4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847"/>
            <a:ext cx="3712464" cy="2910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78808" y="5018625"/>
            <a:ext cx="2212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irut" charset="0"/>
                <a:ea typeface="Beirut" charset="0"/>
                <a:cs typeface="Beirut" charset="0"/>
              </a:rPr>
              <a:t>Advocate Illinois Masonic Medical Center, Center for Advanced </a:t>
            </a:r>
            <a:r>
              <a:rPr lang="en-US" sz="2000" dirty="0" smtClean="0">
                <a:latin typeface="Beirut" charset="0"/>
                <a:ea typeface="Beirut" charset="0"/>
                <a:cs typeface="Beirut" charset="0"/>
              </a:rPr>
              <a:t>Care</a:t>
            </a:r>
            <a:endParaRPr lang="en-US" sz="2000" dirty="0">
              <a:latin typeface="Beirut" charset="0"/>
              <a:ea typeface="Beirut" charset="0"/>
              <a:cs typeface="Beirut" charset="0"/>
            </a:endParaRPr>
          </a:p>
        </p:txBody>
      </p:sp>
      <p:pic>
        <p:nvPicPr>
          <p:cNvPr id="5" name="Picture 4" descr="ProjectImag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0"/>
          <a:stretch/>
        </p:blipFill>
        <p:spPr>
          <a:xfrm>
            <a:off x="1" y="4458068"/>
            <a:ext cx="3694176" cy="25774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78808" y="1714070"/>
            <a:ext cx="221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irut" charset="0"/>
                <a:ea typeface="Beirut" charset="0"/>
                <a:cs typeface="Beirut" charset="0"/>
              </a:rPr>
              <a:t>Oakton Community College, Margaret Burke Lee Science and Health Careers </a:t>
            </a:r>
            <a:r>
              <a:rPr lang="en-US" sz="2000" dirty="0" smtClean="0">
                <a:latin typeface="Beirut" charset="0"/>
                <a:ea typeface="Beirut" charset="0"/>
                <a:cs typeface="Beirut" charset="0"/>
              </a:rPr>
              <a:t>Center</a:t>
            </a:r>
            <a:endParaRPr lang="en-US" sz="2000" dirty="0">
              <a:latin typeface="Beirut" charset="0"/>
              <a:ea typeface="Beirut" charset="0"/>
              <a:cs typeface="Beiru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78808" y="8420140"/>
            <a:ext cx="221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irut" charset="0"/>
                <a:ea typeface="Beirut" charset="0"/>
                <a:cs typeface="Beirut" charset="0"/>
              </a:rPr>
              <a:t>William J. Carroll Government Center</a:t>
            </a:r>
          </a:p>
        </p:txBody>
      </p:sp>
      <p:pic>
        <p:nvPicPr>
          <p:cNvPr id="13" name="Picture 12" descr="Screen Shot 2015-04-23 at 8.48.1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r="5587"/>
          <a:stretch/>
        </p:blipFill>
        <p:spPr>
          <a:xfrm>
            <a:off x="18288" y="7633568"/>
            <a:ext cx="3694176" cy="25888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 descr="Screen Shot 2015-04-23 at 9.14.57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08847"/>
            <a:ext cx="6858000" cy="85971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Project: Bird Wings </a:t>
            </a:r>
          </a:p>
          <a:p>
            <a:pPr algn="ctr"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Team A6</a:t>
            </a:r>
          </a:p>
        </p:txBody>
      </p:sp>
      <p:pic>
        <p:nvPicPr>
          <p:cNvPr id="6" name="Picture 5" descr="3D View 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847"/>
            <a:ext cx="6858000" cy="2725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Information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4992" y="8778240"/>
            <a:ext cx="349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Time Keeping: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	AutoCAD: 12 Hours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	Revit: 60 Hours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Screen Shot 2015-04-23 at 9.14.5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Team and Division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064" y="1912351"/>
            <a:ext cx="521208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Jian Ruan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Community Design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&amp;Unit 4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(217)974-5227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Nick Leffert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1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(615)497-2723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Matthew Lmus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2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(574)855-8141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Zach Riley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3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(864)612-8158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Gavin O’Neal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(502)299-4556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Samuel Hathaway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Unit 6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(260)494-7244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Screen Shot 2015-04-23 at 9.14.57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08847"/>
            <a:ext cx="6858000" cy="859715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algn="ctr">
              <a:lnSpc>
                <a:spcPct val="150000"/>
              </a:lnSpc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pPr algn="ctr"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Statement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6384" y="4327602"/>
            <a:ext cx="4828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Goal</a:t>
            </a:r>
          </a:p>
          <a:p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  <a:p>
            <a:r>
              <a:rPr lang="en-US" sz="2000" dirty="0" smtClean="0">
                <a:latin typeface="Skia" charset="0"/>
                <a:ea typeface="Skia" charset="0"/>
                <a:cs typeface="Skia" charset="0"/>
              </a:rPr>
              <a:t>Create a visually appealing 5-st0ry apartment complex with 6 units, activity center, and landscaping at a reasonable cost that is feasible in the Bay area.</a:t>
            </a:r>
            <a:endParaRPr lang="en-US" sz="2000" dirty="0"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3" name="Picture 2" descr="b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1" b="21894"/>
          <a:stretch/>
        </p:blipFill>
        <p:spPr>
          <a:xfrm>
            <a:off x="0" y="1300958"/>
            <a:ext cx="6858000" cy="26334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384" y="6949620"/>
            <a:ext cx="4828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Skia" charset="0"/>
                <a:ea typeface="Skia" charset="0"/>
                <a:cs typeface="Skia" charset="0"/>
              </a:rPr>
              <a:t>Solution</a:t>
            </a:r>
          </a:p>
          <a:p>
            <a:endParaRPr lang="en-US" sz="2400" b="1" dirty="0">
              <a:latin typeface="Skia" charset="0"/>
              <a:ea typeface="Skia" charset="0"/>
              <a:cs typeface="Skia" charset="0"/>
            </a:endParaRPr>
          </a:p>
          <a:p>
            <a:r>
              <a:rPr lang="en-US" sz="2000" dirty="0">
                <a:latin typeface="Skia" charset="0"/>
                <a:ea typeface="Skia" charset="0"/>
                <a:cs typeface="Skia" charset="0"/>
              </a:rPr>
              <a:t>The design of</a:t>
            </a:r>
            <a:r>
              <a:rPr lang="en-US" sz="2000" b="1" dirty="0">
                <a:latin typeface="Skia" charset="0"/>
                <a:ea typeface="Skia" charset="0"/>
                <a:cs typeface="Skia" charset="0"/>
              </a:rPr>
              <a:t> </a:t>
            </a:r>
            <a:r>
              <a:rPr lang="en-US" sz="2000" b="1" dirty="0" smtClean="0">
                <a:latin typeface="Skia" charset="0"/>
                <a:ea typeface="Skia" charset="0"/>
                <a:cs typeface="Skia" charset="0"/>
              </a:rPr>
              <a:t>Bird Wings </a:t>
            </a:r>
            <a:r>
              <a:rPr lang="en-US" sz="2000" dirty="0" smtClean="0">
                <a:latin typeface="Skia" charset="0"/>
                <a:ea typeface="Skia" charset="0"/>
                <a:cs typeface="Skia" charset="0"/>
              </a:rPr>
              <a:t>meets </a:t>
            </a:r>
            <a:r>
              <a:rPr lang="en-US" sz="2000" dirty="0">
                <a:latin typeface="Skia" charset="0"/>
                <a:ea typeface="Skia" charset="0"/>
                <a:cs typeface="Skia" charset="0"/>
              </a:rPr>
              <a:t>the specifications given and is a visually appealing complex. This building will last for decades to come and will stay in good condition for its duration of use.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Screen Shot 2015-04-23 at 9.14.5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58000" cy="13088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kia" charset="0"/>
                <a:ea typeface="Skia" charset="0"/>
                <a:cs typeface="Skia" charset="0"/>
              </a:rPr>
              <a:t>   Project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08847"/>
            <a:ext cx="6858000" cy="93835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8" y="1566366"/>
            <a:ext cx="3182112" cy="40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Skia" charset="0"/>
                <a:ea typeface="Skia" charset="0"/>
                <a:cs typeface="Skia" charset="0"/>
              </a:rPr>
              <a:t>Site Overview (REVIT)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kia" charset="0"/>
              <a:ea typeface="Skia" charset="0"/>
              <a:cs typeface="Skia" charset="0"/>
            </a:endParaRPr>
          </a:p>
        </p:txBody>
      </p:sp>
      <p:pic>
        <p:nvPicPr>
          <p:cNvPr id="9" name="Picture 8" descr="3D View 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623"/>
            <a:ext cx="6858000" cy="3257915"/>
          </a:xfrm>
          <a:prstGeom prst="rect">
            <a:avLst/>
          </a:prstGeom>
        </p:spPr>
      </p:pic>
      <p:pic>
        <p:nvPicPr>
          <p:cNvPr id="3" name="Picture 2" descr="site_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0538"/>
            <a:ext cx="6858000" cy="53741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D1721-970C-DE44-902C-9B8479A1487A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 descr="Screen Shot 2015-04-23 at 9.14.57 P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333" l="11905" r="896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3" y="368673"/>
            <a:ext cx="80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404</Words>
  <Application>Microsoft Macintosh PowerPoint</Application>
  <PresentationFormat>A4 Paper (210x297 mm)</PresentationFormat>
  <Paragraphs>127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Beirut</vt:lpstr>
      <vt:lpstr>Calibri</vt:lpstr>
      <vt:lpstr>Calibri Light</vt:lpstr>
      <vt:lpstr>Skia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 RUAN</dc:creator>
  <cp:lastModifiedBy>JIAN RUAN</cp:lastModifiedBy>
  <cp:revision>60</cp:revision>
  <cp:lastPrinted>2015-04-24T02:28:45Z</cp:lastPrinted>
  <dcterms:created xsi:type="dcterms:W3CDTF">2015-04-23T23:58:25Z</dcterms:created>
  <dcterms:modified xsi:type="dcterms:W3CDTF">2015-04-24T02:28:47Z</dcterms:modified>
</cp:coreProperties>
</file>